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7522-7BEE-4750-A001-BDF06B32C1F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4B0F-0C38-4B79-B1FE-755F3266C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0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7522-7BEE-4750-A001-BDF06B32C1F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4B0F-0C38-4B79-B1FE-755F3266C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7522-7BEE-4750-A001-BDF06B32C1F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4B0F-0C38-4B79-B1FE-755F3266C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3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7522-7BEE-4750-A001-BDF06B32C1F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4B0F-0C38-4B79-B1FE-755F3266C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7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7522-7BEE-4750-A001-BDF06B32C1F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4B0F-0C38-4B79-B1FE-755F3266C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2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7522-7BEE-4750-A001-BDF06B32C1F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4B0F-0C38-4B79-B1FE-755F3266C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24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7522-7BEE-4750-A001-BDF06B32C1F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4B0F-0C38-4B79-B1FE-755F3266C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5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7522-7BEE-4750-A001-BDF06B32C1F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4B0F-0C38-4B79-B1FE-755F3266C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8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7522-7BEE-4750-A001-BDF06B32C1F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4B0F-0C38-4B79-B1FE-755F3266C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3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7522-7BEE-4750-A001-BDF06B32C1F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4B0F-0C38-4B79-B1FE-755F3266C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7522-7BEE-4750-A001-BDF06B32C1F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4B0F-0C38-4B79-B1FE-755F3266C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2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57522-7BEE-4750-A001-BDF06B32C1F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4B0F-0C38-4B79-B1FE-755F3266C0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6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Сказка о реке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0368" y="153407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Сказка о реке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27584" y="4293096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Жила-была река! Сначала она была маленьким веселым ручейком, который прятался среди высоких белоствольных берез. И вода в этом ручье была чистая и прозрачная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" y="27332"/>
            <a:ext cx="9129959" cy="31969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5"/>
            <a:ext cx="9129959" cy="3560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7984" y="26064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Затем ручей превратился в настоящую реку такую же чистую. И обитали в ней все речные жители. Жили они дружно и весело!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1520" y="4869160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Пока однажды река не очутилась в большом городе. Люди обрадовались реке и попросили ее остаться. Река согласилась. И заковали ее в каменные берега.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7463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ней стали ходить пароходы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2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берегу реки построили заводы из труб которых потекли грязные потоки в реку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7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" y="21740"/>
            <a:ext cx="9144000" cy="29752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9144000" cy="3861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342900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Люди стали мыть машины, засорять мусором берега и бросать мусор в реку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0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51520" y="4293096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Шли годы. Потемнела река от печали, стала мутной и грязной вода в ней. Стали ее жители задыхаться от грязной атмосферы в реке. Река-заболела!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1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Сказка о реке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реке</dc:title>
  <dc:creator>АРТЁМ.</dc:creator>
  <cp:lastModifiedBy>Пользователь</cp:lastModifiedBy>
  <cp:revision>11</cp:revision>
  <dcterms:created xsi:type="dcterms:W3CDTF">2019-03-29T13:46:21Z</dcterms:created>
  <dcterms:modified xsi:type="dcterms:W3CDTF">2020-07-27T14:27:20Z</dcterms:modified>
</cp:coreProperties>
</file>