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4" r:id="rId6"/>
    <p:sldId id="262" r:id="rId7"/>
    <p:sldId id="265" r:id="rId8"/>
    <p:sldId id="266" r:id="rId9"/>
    <p:sldId id="267" r:id="rId10"/>
    <p:sldId id="259" r:id="rId11"/>
    <p:sldId id="26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BDC-D562-4B5F-969C-FB9BEB74EEAB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B9BDC-D562-4B5F-969C-FB9BEB74EEAB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7039C-F890-456F-B478-7B71FE490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imirazevo.ucoz.ru/4119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timirazevo.ucoz.ru/4119_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aduga24.ucoz.ru/171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raduga24.ucoz.ru/1716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858180" cy="1470025"/>
          </a:xfrm>
        </p:spPr>
        <p:txBody>
          <a:bodyPr>
            <a:normAutofit fontScale="90000"/>
          </a:bodyPr>
          <a:lstStyle/>
          <a:p>
            <a:r>
              <a:rPr lang="ru-RU" sz="6600" b="1" i="1" u="sng" dirty="0" smtClean="0">
                <a:solidFill>
                  <a:srgbClr val="7030A0"/>
                </a:solidFill>
              </a:rPr>
              <a:t>Мой друг </a:t>
            </a:r>
            <a:r>
              <a:rPr lang="ru-RU" sz="6600" b="1" i="1" u="sng" smtClean="0">
                <a:solidFill>
                  <a:srgbClr val="7030A0"/>
                </a:solidFill>
              </a:rPr>
              <a:t>- Светофор</a:t>
            </a:r>
            <a:endParaRPr lang="ru-RU" sz="6600" b="1" i="1" u="sng" dirty="0" smtClean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0" name="Picture 10" descr="http://krskplus.ru/Static/afisha/2012-11-2/Otkrytyjurok_Bezopasnost-24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571500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-142900"/>
            <a:ext cx="857252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Викторина «По дороге» 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Полоса земли, предназначенная для передвижения транспорта и пешеходов.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Любимое транспортное средство отчаянных мальчишек, для езды на котором надо      отталкиваться ногой.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Автомобиль, которому не страшны самые плохие дороги.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Дом для автомобиля.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Гараж для самолетов.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Человек, идущий по тротуару.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Дорога для трамвая. 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Часть дороги, по которой идут пешеходы. Изгиб дороги.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Человек, управляющий автомобилем.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Водитель самолета.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Устройство для остановки автомобиля.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Что показывает стрелка спидометра?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Место на дороге, предназначенное для пешеходов.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Полосатая разметка перехода.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85791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Защитный головной убор мотоциклиста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Место пересечения улиц.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Милиционер, регулирующий движение на перекрестке.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Место для посадки и высадки пассажиров. общественного транспорта. </a:t>
            </a:r>
            <a:endParaRPr lang="ru-RU" altLang="zh-CN" sz="20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Безбилетный пассажир. 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Общее название автобуса, трамвая, троллейбуса.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Человек, едущий в транспорте, но не за рулем.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</a:t>
            </a:r>
            <a:r>
              <a:rPr kumimoji="0" lang="ru-RU" altLang="zh-CN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одз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емный вид общественного транспорта. 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Лестница-чудесница в метро.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Водитель велосипеда.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Асфальтированная загородная дорога для движения транспорта. 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«Ноги» автомобиля.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«Глаза» автомобиля.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Часть грузовика, предназначенная для перевозки грузов.</a:t>
            </a:r>
            <a:r>
              <a:rPr kumimoji="0" lang="ru-RU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0" descr="http://hrsbstaff.ednet.ns.ca/stiller/MCj04108670000%5B1%5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500438"/>
            <a:ext cx="2107706" cy="2805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edu.mari.ru/mouo-zvenigovo/sh6/DocLib3/novosti/pd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00108"/>
            <a:ext cx="4286250" cy="461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-main-pic" descr="Картинка 122 из 62007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57158" y="1142984"/>
            <a:ext cx="3549647" cy="400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57686" y="214290"/>
            <a:ext cx="414340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Светофор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прибор для регулировки дорожного движения.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71448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современном городе без светофора не обойтись. Без него невозможно перейти улицу или пересечь перекресток на машине. На дорогах будут случаться множество аварий и все это только из-за того, что не будет светофора. Светофор говорит участникам дорожного движения, когда можно ехать, а когда нужно стоять и пропускать другие машины и пешеходов.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5720" y="357166"/>
            <a:ext cx="55721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28662" y="142852"/>
            <a:ext cx="5143536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Выбор цветов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светофора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случаен.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это цвет опасности, хорошо виден в любую погоду, и он запрещает ехать или переходить дорогу.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Желтый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 предупреждает водителей и пешеходов о смене сигнала светофора на другой и призывает быть максимально внимательными и осторожными.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Зеленый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координально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отличается от красного, и перепутать два цвета никогда нельзя, он разрешает ехать или переходить дорогу.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8596" y="5214950"/>
            <a:ext cx="44291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196" name="Picture 4" descr="http://davidovo.caduk.ru/images/risuno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285860"/>
            <a:ext cx="2722969" cy="4833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dsv2727.mskobr.ru/images/cms/data/stranich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7075083" cy="49828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53578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Шум, движенье, гул моторов…</a:t>
            </a:r>
          </a:p>
          <a:p>
            <a:r>
              <a:rPr lang="ru-RU" dirty="0" smtClean="0"/>
              <a:t>Сразу можно растеряться,</a:t>
            </a:r>
          </a:p>
          <a:p>
            <a:r>
              <a:rPr lang="ru-RU" dirty="0" smtClean="0"/>
              <a:t>Коль в сигналах светофора</a:t>
            </a:r>
          </a:p>
          <a:p>
            <a:r>
              <a:rPr lang="ru-RU" dirty="0" smtClean="0"/>
              <a:t>Не умеешь разбираться.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3578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Все меня, конечно, знают!</a:t>
            </a:r>
          </a:p>
          <a:p>
            <a:r>
              <a:rPr lang="ru-RU" dirty="0" smtClean="0"/>
              <a:t>Я и вежливый, и строгий,</a:t>
            </a:r>
          </a:p>
          <a:p>
            <a:r>
              <a:rPr lang="ru-RU" dirty="0" smtClean="0"/>
              <a:t>Самый главный командир!</a:t>
            </a:r>
          </a:p>
          <a:p>
            <a:r>
              <a:rPr lang="ru-RU" dirty="0" smtClean="0"/>
              <a:t>Я известен на весь мир.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3438" y="2214554"/>
            <a:ext cx="428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Стоп, машина! Стоп, мотор!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Тормози скорей, шофер!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Красный глаз глядит в упор –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строгий светофор.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он грозный напускает,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Дальше ехать не пускает…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Обождал шофер немножко,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Снова выглянул в окошко.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Светофор на этот раз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Показал зеленый глаз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Подмигнул и говорит: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«Ехать можно, путь открыт!»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-main-pic" descr="Картинка 204 из 62007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42910" y="500042"/>
            <a:ext cx="3700459" cy="504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428604"/>
            <a:ext cx="457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</a:t>
            </a:r>
            <a:r>
              <a:rPr lang="ru-RU" sz="4000" b="1" i="1" dirty="0" smtClean="0">
                <a:solidFill>
                  <a:srgbClr val="0070C0"/>
                </a:solidFill>
              </a:rPr>
              <a:t>Загадки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Что за чудо? Длинный дом,</a:t>
            </a:r>
          </a:p>
          <a:p>
            <a:r>
              <a:rPr lang="ru-RU" sz="2000" dirty="0" smtClean="0"/>
              <a:t>Окна светятся кругом,  носит обувь </a:t>
            </a:r>
          </a:p>
          <a:p>
            <a:r>
              <a:rPr lang="ru-RU" sz="2000" dirty="0" smtClean="0"/>
              <a:t>из резины</a:t>
            </a:r>
          </a:p>
          <a:p>
            <a:r>
              <a:rPr lang="ru-RU" sz="2000" dirty="0" smtClean="0"/>
              <a:t>И питается бензином. ( Автобус.)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Не летает, не жужжит-</a:t>
            </a:r>
          </a:p>
          <a:p>
            <a:r>
              <a:rPr lang="ru-RU" sz="2000" dirty="0" smtClean="0"/>
              <a:t>Жук по улице бежит,</a:t>
            </a:r>
          </a:p>
          <a:p>
            <a:r>
              <a:rPr lang="ru-RU" sz="2000" dirty="0" smtClean="0"/>
              <a:t>И горят в глазах жука</a:t>
            </a:r>
          </a:p>
          <a:p>
            <a:r>
              <a:rPr lang="ru-RU" sz="2000" dirty="0" smtClean="0"/>
              <a:t>Два блестящих огонька. (Автомобиль.)-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Вот стоит на улице в длинном сапоге</a:t>
            </a:r>
          </a:p>
          <a:p>
            <a:r>
              <a:rPr lang="ru-RU" sz="2000" dirty="0" smtClean="0"/>
              <a:t>Чудище трехглазое на одной ноге.</a:t>
            </a:r>
          </a:p>
          <a:p>
            <a:r>
              <a:rPr lang="ru-RU" sz="2000" dirty="0" smtClean="0"/>
              <a:t>Запылал у чудища изумрудный глаз,</a:t>
            </a:r>
          </a:p>
          <a:p>
            <a:r>
              <a:rPr lang="ru-RU" sz="2000" dirty="0" smtClean="0"/>
              <a:t>Значит, можно улицу перейти сейчас! (Светофор.)</a:t>
            </a:r>
          </a:p>
          <a:p>
            <a:r>
              <a:rPr lang="ru-RU" sz="2000" dirty="0" smtClean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500570"/>
            <a:ext cx="1324181" cy="183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0"/>
            <a:ext cx="528638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. 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«</a:t>
            </a:r>
            <a:r>
              <a:rPr kumimoji="0" lang="ru-RU" sz="3600" b="1" i="1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Да-нет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36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-Быстрая в городе езда,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движенья знаете? – ДА!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Вот в светофоре горит красный свет,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идти через улицу? – НЕТ!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Ну, а зелёный горит, вот тогда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идти через улицу? – ДА!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Сел в автобус, не взял билет,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поступать полагается? НЕТ!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Старушка, преклонные очень года,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место уступишь всегда? – ДА!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8" descr="http://img3.proshkolu.ru/content/media/pic/std/1000000/480000/479666-e5e1e68032e4e4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00504"/>
            <a:ext cx="3071802" cy="2545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4572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бы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Идет по улице один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Довольно странный гражданин.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Ему дают благой совет: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 светофоре красный свет,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перехода нет пути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Сейчас никак нельзя идти!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Мне наплевать на красный свет!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Промолвил гражданин в ответ.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Он через улицу идет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там, где надпись «Переход».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Бросая грубо на ходу: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Где захочу, там перейду!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Шофер глядит во все глаза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Разиня впереди!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Нажми скорей на тормоза –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Разиню пощади!..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6072206"/>
            <a:ext cx="7528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Ребята, какие ошибки допустил гражданин? </a:t>
            </a:r>
          </a:p>
        </p:txBody>
      </p:sp>
      <p:pic>
        <p:nvPicPr>
          <p:cNvPr id="6" name="Picture 6" descr="http://kak.znate.ru/pars_docs/refs/21/20685/20685_html_m62a77b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643050"/>
            <a:ext cx="2845508" cy="3600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357166"/>
            <a:ext cx="535781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вдруг бы заявил шофер: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«Мне наплевать на светофор!»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как попало ездить стал?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Ушел бы постовой с поста.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Трамвай бы ехал, как хотел,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Ходил бы каждый, как умел.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Да, там, где улица была,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ты ходить привык.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Невероятные дела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Произошли бы вмиг!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Сигналы, крики то и знай.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Машина – прямо на трамвай,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Трамвай наехал на машину,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Машина врезалась в витрину…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нет! Стоит на мостовой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Регулировщик-постовой.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Висит трехглазый светофор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знает правила шофер.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3116"/>
            <a:ext cx="2828763" cy="39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558</Words>
  <Application>Microsoft Office PowerPoint</Application>
  <PresentationFormat>Экран (4:3)</PresentationFormat>
  <Paragraphs>133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Мой друг - Светофор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Ирина Ровенская</cp:lastModifiedBy>
  <cp:revision>18</cp:revision>
  <dcterms:created xsi:type="dcterms:W3CDTF">2014-04-06T12:24:26Z</dcterms:created>
  <dcterms:modified xsi:type="dcterms:W3CDTF">2021-07-21T19:51:35Z</dcterms:modified>
</cp:coreProperties>
</file>